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77" r:id="rId4"/>
    <p:sldId id="278" r:id="rId5"/>
    <p:sldId id="279" r:id="rId6"/>
    <p:sldId id="280" r:id="rId7"/>
    <p:sldId id="283" r:id="rId8"/>
    <p:sldId id="282" r:id="rId9"/>
    <p:sldId id="281" r:id="rId10"/>
    <p:sldId id="284" r:id="rId11"/>
    <p:sldId id="285" r:id="rId12"/>
    <p:sldId id="287" r:id="rId13"/>
    <p:sldId id="288" r:id="rId14"/>
    <p:sldId id="272" r:id="rId15"/>
    <p:sldId id="290" r:id="rId16"/>
    <p:sldId id="291" r:id="rId17"/>
    <p:sldId id="273" r:id="rId18"/>
    <p:sldId id="274" r:id="rId19"/>
    <p:sldId id="292" r:id="rId20"/>
    <p:sldId id="293" r:id="rId21"/>
    <p:sldId id="294" r:id="rId22"/>
    <p:sldId id="275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886D5C-DB1F-40C9-B1AF-427462E6F756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9CCC2-449C-4980-9C53-632128FF1E0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209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  <p:sp>
        <p:nvSpPr>
          <p:cNvPr id="614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5953B6F-2713-4AB9-8272-3E89E36235A1}" type="slidenum">
              <a:rPr lang="en-US" altLang="zh-CN" smtClean="0">
                <a:solidFill>
                  <a:srgbClr val="000000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09008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795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62345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BD89A-ACBA-41AD-8F82-F29CEA31ED83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703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BC540-E41C-4989-982E-8384FB331A89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21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A2DB0-8791-4BA8-A5DD-7609677870C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931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7DFAE1-12CC-44EF-BF85-21B326870BC6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119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BA77F-0E4A-4A80-AB27-7F78E9E831F0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127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DD8C3-DAAF-4225-8BED-F1AAEA548F0B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66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459D-FA2B-489C-9306-A0288E773E75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25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66CB8B-2AEC-4C78-B3E3-9E2ECFFF5CD1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61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3128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A3F74F-90DE-4C84-9B8F-DFE8FA2D79A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07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40833F-70BF-4F6E-B3C1-1AF8AD839BED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64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40739-942B-4EDC-AFE9-B481D3B055EC}" type="slidenum">
              <a:rPr lang="zh-CN" altLang="en-US">
                <a:solidFill>
                  <a:srgbClr val="000000"/>
                </a:solidFill>
              </a:rPr>
              <a:pPr/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50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03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9059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8536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20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557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9157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007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6D906-25C2-414A-BCD5-5A5FDD5CD849}" type="datetimeFigureOut">
              <a:rPr lang="en-SG" smtClean="0"/>
              <a:t>27/8/2017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B01B-D983-4DCC-94C5-97AB0EBD981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244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pitchFamily="2" charset="-122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C14591-9E9C-4DD3-9203-19992DA22CD9}" type="slidenum">
              <a:rPr lang="zh-CN" altLang="en-US" smtClean="0">
                <a:solidFill>
                  <a:srgbClr val="000000"/>
                </a:solidFill>
                <a:latin typeface="Arial" charset="0"/>
                <a:ea typeface="宋体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>
              <a:solidFill>
                <a:srgbClr val="000000"/>
              </a:solidFill>
              <a:latin typeface="Arial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574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387"/>
            <a:ext cx="3455590" cy="3570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3735903"/>
            <a:ext cx="511256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7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无处可藏</a:t>
            </a:r>
            <a:endParaRPr lang="en-SG" sz="77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3003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734481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耶稣为我们做了什么</a:t>
            </a:r>
            <a:r>
              <a:rPr lang="en-US" altLang="zh-CN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?</a:t>
            </a: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流血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死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复活</a:t>
            </a:r>
          </a:p>
        </p:txBody>
      </p:sp>
    </p:spTree>
    <p:extLst>
      <p:ext uri="{BB962C8B-B14F-4D97-AF65-F5344CB8AC3E}">
        <p14:creationId xmlns:p14="http://schemas.microsoft.com/office/powerpoint/2010/main" val="39738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6214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腓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2:6-11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他本有　神的形像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不以自己与　神同等为强夺的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反倒虚己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取了奴仆的形像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成为人的样式。既有人的样子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就自己卑微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存心顺服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以至于死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且死在十字架上。</a:t>
            </a:r>
            <a:endParaRPr lang="en-SG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2254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6214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腓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2:6-11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所以　神将他升为至高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又赐给他那超乎万名之上的名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叫一切在天上的、地上的和地底下的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因耶稣的名无不屈膝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无不口称耶稣基督为主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使荣耀归与父　神。</a:t>
            </a:r>
            <a:endParaRPr lang="en-SG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1546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9144000" cy="4140903"/>
          </a:xfrm>
        </p:spPr>
      </p:pic>
    </p:spTree>
    <p:extLst>
      <p:ext uri="{BB962C8B-B14F-4D97-AF65-F5344CB8AC3E}">
        <p14:creationId xmlns:p14="http://schemas.microsoft.com/office/powerpoint/2010/main" val="68005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8714"/>
            <a:ext cx="734481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耶稣的身份</a:t>
            </a: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完全的人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真神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上帝之子</a:t>
            </a:r>
          </a:p>
        </p:txBody>
      </p:sp>
    </p:spTree>
    <p:extLst>
      <p:ext uri="{BB962C8B-B14F-4D97-AF65-F5344CB8AC3E}">
        <p14:creationId xmlns:p14="http://schemas.microsoft.com/office/powerpoint/2010/main" val="98212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6214"/>
            <a:ext cx="828092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彼前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2:22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他并没有犯罪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口里也没有诡诈。</a:t>
            </a:r>
            <a:endParaRPr lang="en-US" altLang="zh-CN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16:16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西门彼得回答说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“你是基督， 是永生　神的儿子。”</a:t>
            </a:r>
          </a:p>
        </p:txBody>
      </p:sp>
    </p:spTree>
    <p:extLst>
      <p:ext uri="{BB962C8B-B14F-4D97-AF65-F5344CB8AC3E}">
        <p14:creationId xmlns:p14="http://schemas.microsoft.com/office/powerpoint/2010/main" val="181560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406" y="116632"/>
            <a:ext cx="5745922" cy="6552728"/>
          </a:xfrm>
        </p:spPr>
      </p:pic>
    </p:spTree>
    <p:extLst>
      <p:ext uri="{BB962C8B-B14F-4D97-AF65-F5344CB8AC3E}">
        <p14:creationId xmlns:p14="http://schemas.microsoft.com/office/powerpoint/2010/main" val="1889965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7272808" cy="5800321"/>
          </a:xfrm>
        </p:spPr>
      </p:pic>
    </p:spTree>
    <p:extLst>
      <p:ext uri="{BB962C8B-B14F-4D97-AF65-F5344CB8AC3E}">
        <p14:creationId xmlns:p14="http://schemas.microsoft.com/office/powerpoint/2010/main" val="148918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8714"/>
            <a:ext cx="7344816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上帝爱你</a:t>
            </a: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阳光雨露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一息尚存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赐下救主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永生有份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64088" y="2748094"/>
            <a:ext cx="1215717" cy="392126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67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长阔高深</a:t>
            </a:r>
            <a:endParaRPr lang="en-SG" sz="6700" dirty="0">
              <a:solidFill>
                <a:srgbClr val="FF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2079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8714"/>
            <a:ext cx="7344816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我不需要上帝？</a:t>
            </a: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真正的平安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人生的方向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自我的价值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活出人样来</a:t>
            </a:r>
          </a:p>
        </p:txBody>
      </p:sp>
    </p:spTree>
    <p:extLst>
      <p:ext uri="{BB962C8B-B14F-4D97-AF65-F5344CB8AC3E}">
        <p14:creationId xmlns:p14="http://schemas.microsoft.com/office/powerpoint/2010/main" val="153568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7344816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上帝不存在？</a:t>
            </a:r>
            <a:endParaRPr lang="en-US" altLang="zh-CN" sz="6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唯物论</a:t>
            </a:r>
            <a:endParaRPr lang="en-US" altLang="zh-CN" sz="5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唯心论</a:t>
            </a:r>
            <a:endParaRPr lang="en-US" altLang="zh-CN" sz="5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相对论</a:t>
            </a:r>
            <a:endParaRPr lang="en-US" altLang="zh-CN" sz="5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唯己论</a:t>
            </a:r>
            <a:endParaRPr lang="en-SG" sz="5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9779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6214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约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3:16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神爱世人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甚至将他的独生子赐给他们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叫一切信他的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不至灭亡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反得永生。</a:t>
            </a:r>
          </a:p>
        </p:txBody>
      </p:sp>
    </p:spTree>
    <p:extLst>
      <p:ext uri="{BB962C8B-B14F-4D97-AF65-F5344CB8AC3E}">
        <p14:creationId xmlns:p14="http://schemas.microsoft.com/office/powerpoint/2010/main" val="563033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04664"/>
            <a:ext cx="4930548" cy="6120680"/>
          </a:xfrm>
        </p:spPr>
      </p:pic>
    </p:spTree>
    <p:extLst>
      <p:ext uri="{BB962C8B-B14F-4D97-AF65-F5344CB8AC3E}">
        <p14:creationId xmlns:p14="http://schemas.microsoft.com/office/powerpoint/2010/main" val="369695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498714"/>
            <a:ext cx="734481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solidFill>
                  <a:srgbClr val="000000"/>
                </a:solidFill>
                <a:latin typeface="Microsoft YaHei" panose="020B0503020204020204" pitchFamily="34" charset="-122"/>
              </a:rPr>
              <a:t>思考</a:t>
            </a:r>
          </a:p>
          <a:p>
            <a:endParaRPr lang="en-US" altLang="zh-CN" sz="2000" b="1" dirty="0">
              <a:solidFill>
                <a:srgbClr val="000000"/>
              </a:solidFill>
              <a:latin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你从哪里来？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你往哪里去？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你为什么在这里？</a:t>
            </a:r>
          </a:p>
        </p:txBody>
      </p:sp>
    </p:spTree>
    <p:extLst>
      <p:ext uri="{BB962C8B-B14F-4D97-AF65-F5344CB8AC3E}">
        <p14:creationId xmlns:p14="http://schemas.microsoft.com/office/powerpoint/2010/main" val="337316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8280920" cy="4683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创</a:t>
            </a:r>
            <a:r>
              <a:rPr lang="en-SG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1:1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起初　神创造天地。</a:t>
            </a:r>
            <a:endParaRPr lang="en-US" altLang="zh-CN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  <a:p>
            <a:endParaRPr lang="en-US" sz="2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6700"/>
              </a:lnSpc>
            </a:pPr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罗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1:20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自从造天地以来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神的永能和神性是明明可知的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虽是眼不能见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但借着所造之物就可以晓得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叫人无可推诿。</a:t>
            </a:r>
            <a:endParaRPr lang="en-SG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973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734481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我不是罪人？</a:t>
            </a:r>
            <a:endParaRPr lang="en-US" altLang="zh-CN" sz="6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罪的代表性  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人的标准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神的标准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36096" y="2708920"/>
            <a:ext cx="24482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– </a:t>
            </a: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遗传</a:t>
            </a:r>
            <a:endParaRPr lang="en-SG" sz="55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3573016"/>
            <a:ext cx="24482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– </a:t>
            </a: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行为</a:t>
            </a:r>
            <a:endParaRPr lang="en-SG" sz="5500" dirty="0"/>
          </a:p>
        </p:txBody>
      </p:sp>
      <p:sp>
        <p:nvSpPr>
          <p:cNvPr id="6" name="TextBox 5"/>
          <p:cNvSpPr txBox="1"/>
          <p:nvPr/>
        </p:nvSpPr>
        <p:spPr>
          <a:xfrm>
            <a:off x="4756971" y="4509120"/>
            <a:ext cx="24482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– </a:t>
            </a: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动机</a:t>
            </a:r>
          </a:p>
        </p:txBody>
      </p:sp>
    </p:spTree>
    <p:extLst>
      <p:ext uri="{BB962C8B-B14F-4D97-AF65-F5344CB8AC3E}">
        <p14:creationId xmlns:p14="http://schemas.microsoft.com/office/powerpoint/2010/main" val="315823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8280920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b="1" i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ts val="6700"/>
              </a:lnSpc>
            </a:pPr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罗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3:23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因为世人都犯了罪， 亏缺了　神的荣耀，</a:t>
            </a:r>
            <a:endParaRPr lang="en-SG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3766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7344816" cy="3118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人都要死</a:t>
            </a:r>
            <a:endParaRPr lang="en-US" altLang="zh-CN" sz="6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你认为的死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圣经说的死</a:t>
            </a:r>
          </a:p>
        </p:txBody>
      </p:sp>
    </p:spTree>
    <p:extLst>
      <p:ext uri="{BB962C8B-B14F-4D97-AF65-F5344CB8AC3E}">
        <p14:creationId xmlns:p14="http://schemas.microsoft.com/office/powerpoint/2010/main" val="290040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16214"/>
            <a:ext cx="8280920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罗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6:23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因为罪的工价乃是死；</a:t>
            </a:r>
            <a:endParaRPr lang="en-US" altLang="zh-CN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  <a:p>
            <a:endParaRPr lang="en-US" sz="25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  <a:p>
            <a:pPr>
              <a:lnSpc>
                <a:spcPts val="6700"/>
              </a:lnSpc>
            </a:pPr>
            <a:r>
              <a:rPr lang="zh-CN" altLang="en-US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来</a:t>
            </a:r>
            <a:r>
              <a:rPr lang="en-US" altLang="zh-CN" sz="5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9:27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按着定命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人人都有一死</a:t>
            </a:r>
            <a:r>
              <a:rPr lang="en-US" altLang="zh-CN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, </a:t>
            </a:r>
            <a:r>
              <a:rPr lang="zh-CN" altLang="en-US" sz="5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</a:rPr>
              <a:t>死后且有审判。</a:t>
            </a:r>
            <a:endParaRPr lang="en-SG" sz="50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5168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98714"/>
            <a:ext cx="7344816" cy="4914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人都要死</a:t>
            </a:r>
            <a:endParaRPr lang="en-US" altLang="zh-CN" sz="6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你认为的死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圣经说的死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阴间和乐园</a:t>
            </a:r>
          </a:p>
          <a:p>
            <a:pPr marL="1143000" lvl="1" indent="-685800">
              <a:lnSpc>
                <a:spcPts val="7000"/>
              </a:lnSpc>
              <a:buFont typeface="Wingdings" panose="05000000000000000000" pitchFamily="2" charset="2"/>
              <a:buChar char="Ø"/>
            </a:pPr>
            <a:r>
              <a:rPr lang="zh-CN" altLang="en-US" sz="5500" b="1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上帝的愤怒</a:t>
            </a:r>
          </a:p>
        </p:txBody>
      </p:sp>
    </p:spTree>
    <p:extLst>
      <p:ext uri="{BB962C8B-B14F-4D97-AF65-F5344CB8AC3E}">
        <p14:creationId xmlns:p14="http://schemas.microsoft.com/office/powerpoint/2010/main" val="419509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4644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7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无处可藏</a:t>
            </a:r>
            <a:endParaRPr lang="en-SG" sz="7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224162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0" b="1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Then how??</a:t>
            </a:r>
            <a:endParaRPr lang="en-US" altLang="zh-CN" sz="2000" b="1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635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307</Words>
  <Application>Microsoft Office PowerPoint</Application>
  <PresentationFormat>On-screen Show (4:3)</PresentationFormat>
  <Paragraphs>102</Paragraphs>
  <Slides>22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宋体</vt:lpstr>
      <vt:lpstr>微软雅黑</vt:lpstr>
      <vt:lpstr>微软雅黑</vt:lpstr>
      <vt:lpstr>Arial</vt:lpstr>
      <vt:lpstr>Calibri</vt:lpstr>
      <vt:lpstr>Verdana</vt:lpstr>
      <vt:lpstr>Wingdings</vt:lpstr>
      <vt:lpstr>Office Theme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无处可藏</dc:title>
  <dc:creator>tgty</dc:creator>
  <cp:lastModifiedBy>Frank Cao</cp:lastModifiedBy>
  <cp:revision>37</cp:revision>
  <dcterms:created xsi:type="dcterms:W3CDTF">2017-08-23T15:14:56Z</dcterms:created>
  <dcterms:modified xsi:type="dcterms:W3CDTF">2017-08-27T12:17:46Z</dcterms:modified>
</cp:coreProperties>
</file>